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 copy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0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28" name="Picture 4" descr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Rectangle 3"/>
          <p:cNvSpPr txBox="1">
            <a:spLocks noGrp="1"/>
          </p:cNvSpPr>
          <p:nvPr>
            <p:ph type="body" sz="quarter" idx="13"/>
          </p:nvPr>
        </p:nvSpPr>
        <p:spPr>
          <a:xfrm>
            <a:off x="2443758" y="2765452"/>
            <a:ext cx="7392700" cy="1371601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5400">
                <a:solidFill>
                  <a:srgbClr val="002060"/>
                </a:solidFill>
                <a:latin typeface="Museo Sans 900"/>
                <a:ea typeface="Museo Sans 900"/>
                <a:cs typeface="Museo Sans 900"/>
                <a:sym typeface="Museo Sans 900"/>
              </a:defRPr>
            </a:pPr>
            <a:r>
              <a:t>Title</a:t>
            </a:r>
            <a:endParaRPr sz="4200" b="1">
              <a:latin typeface="Gill Sans"/>
              <a:ea typeface="Gill Sans"/>
              <a:cs typeface="Gill Sans"/>
              <a:sym typeface="Gill Sans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600">
                <a:solidFill>
                  <a:srgbClr val="002060"/>
                </a:solidFill>
                <a:latin typeface="Museo Sans 300"/>
                <a:ea typeface="Museo Sans 300"/>
                <a:cs typeface="Museo Sans 300"/>
                <a:sym typeface="Museo Sans 300"/>
              </a:defRPr>
            </a:pPr>
            <a:r>
              <a:t>Information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7" name="Title 1"/>
          <p:cNvSpPr txBox="1"/>
          <p:nvPr/>
        </p:nvSpPr>
        <p:spPr>
          <a:xfrm>
            <a:off x="353084" y="15355"/>
            <a:ext cx="12274881" cy="637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3600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t>Nationally Recognized</a:t>
            </a:r>
          </a:p>
        </p:txBody>
      </p:sp>
      <p:pic>
        <p:nvPicPr>
          <p:cNvPr id="38" name="graybar-1920x1080.png" descr="graybar-1920x10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Title Head"/>
          <p:cNvSpPr txBox="1">
            <a:spLocks noGrp="1"/>
          </p:cNvSpPr>
          <p:nvPr>
            <p:ph type="body" sz="quarter" idx="13"/>
          </p:nvPr>
        </p:nvSpPr>
        <p:spPr>
          <a:xfrm>
            <a:off x="353084" y="-1"/>
            <a:ext cx="10920315" cy="633745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FontTx/>
              <a:buNone/>
              <a:defRPr sz="3600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t>Title Head</a:t>
            </a:r>
          </a:p>
        </p:txBody>
      </p:sp>
      <p:sp>
        <p:nvSpPr>
          <p:cNvPr id="40" name="Content Placeholder 2"/>
          <p:cNvSpPr txBox="1">
            <a:spLocks noGrp="1"/>
          </p:cNvSpPr>
          <p:nvPr>
            <p:ph type="body" idx="14"/>
          </p:nvPr>
        </p:nvSpPr>
        <p:spPr>
          <a:xfrm>
            <a:off x="935525" y="1189816"/>
            <a:ext cx="10320950" cy="471867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  <a:lvl2pPr marL="685800" indent="-228600">
              <a:spcBef>
                <a:spcPts val="500"/>
              </a:spcBef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2pPr>
          </a:lstStyle>
          <a:p>
            <a:r>
              <a:t>Item One</a:t>
            </a:r>
          </a:p>
          <a:p>
            <a:pPr lvl="1"/>
            <a:r>
              <a:t>Item 1a</a:t>
            </a:r>
            <a:endParaRPr sz="240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8" name="Rectangle 2"/>
          <p:cNvSpPr txBox="1"/>
          <p:nvPr/>
        </p:nvSpPr>
        <p:spPr>
          <a:xfrm>
            <a:off x="353084" y="43822"/>
            <a:ext cx="11473093" cy="54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3600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t>Snow College’s Themes and Goals</a:t>
            </a:r>
          </a:p>
        </p:txBody>
      </p:sp>
      <p:pic>
        <p:nvPicPr>
          <p:cNvPr id="49" name="bluebar-1920x1080.png" descr="bluebar-1920x10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Title Head"/>
          <p:cNvSpPr txBox="1">
            <a:spLocks noGrp="1"/>
          </p:cNvSpPr>
          <p:nvPr>
            <p:ph type="body" sz="quarter" idx="13"/>
          </p:nvPr>
        </p:nvSpPr>
        <p:spPr>
          <a:xfrm>
            <a:off x="353084" y="-1"/>
            <a:ext cx="10920315" cy="633745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FontTx/>
              <a:buNone/>
              <a:defRPr sz="3600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t>Title Head</a:t>
            </a:r>
          </a:p>
        </p:txBody>
      </p:sp>
      <p:sp>
        <p:nvSpPr>
          <p:cNvPr id="51" name="Content Placeholder 2"/>
          <p:cNvSpPr txBox="1">
            <a:spLocks noGrp="1"/>
          </p:cNvSpPr>
          <p:nvPr>
            <p:ph type="body" idx="14"/>
          </p:nvPr>
        </p:nvSpPr>
        <p:spPr>
          <a:xfrm>
            <a:off x="935525" y="1189816"/>
            <a:ext cx="10320950" cy="471867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  <a:lvl2pPr marL="685800" indent="-228600">
              <a:spcBef>
                <a:spcPts val="500"/>
              </a:spcBef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2pPr>
          </a:lstStyle>
          <a:p>
            <a:r>
              <a:t>Item One</a:t>
            </a:r>
          </a:p>
          <a:p>
            <a:pPr lvl="1"/>
            <a:r>
              <a:t>Item 1a</a:t>
            </a:r>
            <a:endParaRPr sz="240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59" name="Picture 5" descr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le Head"/>
          <p:cNvSpPr txBox="1">
            <a:spLocks noGrp="1"/>
          </p:cNvSpPr>
          <p:nvPr>
            <p:ph type="body" sz="quarter" idx="13"/>
          </p:nvPr>
        </p:nvSpPr>
        <p:spPr>
          <a:xfrm>
            <a:off x="353084" y="-1"/>
            <a:ext cx="10920315" cy="633745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SzTx/>
              <a:buFontTx/>
              <a:buNone/>
              <a:defRPr sz="3600">
                <a:solidFill>
                  <a:srgbClr val="FFFFFF"/>
                </a:solidFill>
                <a:latin typeface="Museo Sans 700"/>
                <a:ea typeface="Museo Sans 700"/>
                <a:cs typeface="Museo Sans 700"/>
                <a:sym typeface="Museo Sans 700"/>
              </a:defRPr>
            </a:lvl1pPr>
          </a:lstStyle>
          <a:p>
            <a:r>
              <a:t>Title Head</a:t>
            </a:r>
          </a:p>
        </p:txBody>
      </p:sp>
      <p:sp>
        <p:nvSpPr>
          <p:cNvPr id="61" name="Content Placeholder 2"/>
          <p:cNvSpPr txBox="1">
            <a:spLocks noGrp="1"/>
          </p:cNvSpPr>
          <p:nvPr>
            <p:ph type="body" idx="14"/>
          </p:nvPr>
        </p:nvSpPr>
        <p:spPr>
          <a:xfrm>
            <a:off x="935525" y="1189816"/>
            <a:ext cx="10320950" cy="4718673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1pPr>
            <a:lvl2pPr marL="685800" indent="-228600">
              <a:spcBef>
                <a:spcPts val="500"/>
              </a:spcBef>
              <a:defRPr sz="4000">
                <a:solidFill>
                  <a:srgbClr val="002060"/>
                </a:solidFill>
                <a:latin typeface="Museo Sans 500"/>
                <a:ea typeface="Museo Sans 500"/>
                <a:cs typeface="Museo Sans 500"/>
                <a:sym typeface="Museo Sans 500"/>
              </a:defRPr>
            </a:lvl2pPr>
          </a:lstStyle>
          <a:p>
            <a:r>
              <a:t>Item One</a:t>
            </a:r>
          </a:p>
          <a:p>
            <a:pPr lvl="1"/>
            <a:r>
              <a:t>Item 1a</a:t>
            </a:r>
            <a:endParaRPr sz="240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copy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9" name="snow.edu-1920x1080.png" descr="snow.edu-1920x108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/>
          <p:cNvSpPr txBox="1"/>
          <p:nvPr/>
        </p:nvSpPr>
        <p:spPr>
          <a:xfrm>
            <a:off x="595312" y="359265"/>
            <a:ext cx="9429751" cy="574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spAutoFit/>
          </a:bodyPr>
          <a:lstStyle>
            <a:lvl1pPr>
              <a:defRPr sz="3300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r>
              <a:t>Click to edit Master title style</a:t>
            </a:r>
          </a:p>
        </p:txBody>
      </p:sp>
      <p:sp>
        <p:nvSpPr>
          <p:cNvPr id="86" name="Title Text"/>
          <p:cNvSpPr txBox="1">
            <a:spLocks noGrp="1"/>
          </p:cNvSpPr>
          <p:nvPr>
            <p:ph type="title"/>
          </p:nvPr>
        </p:nvSpPr>
        <p:spPr>
          <a:xfrm>
            <a:off x="610195" y="274588"/>
            <a:ext cx="10971611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xfrm>
            <a:off x="610195" y="1600646"/>
            <a:ext cx="10971611" cy="452512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3" name="S-TitleLogo2-1920x1080.png" descr="S-TitleLogo2-1920x1080.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Macintosh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Gill Sans</vt:lpstr>
      <vt:lpstr>Museo Sans 300</vt:lpstr>
      <vt:lpstr>Museo Sans 500</vt:lpstr>
      <vt:lpstr>Museo Sans 700</vt:lpstr>
      <vt:lpstr>Museo Sans 900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john.clark@snow.edu</cp:lastModifiedBy>
  <cp:revision>1</cp:revision>
  <dcterms:modified xsi:type="dcterms:W3CDTF">2021-01-21T18:51:51Z</dcterms:modified>
</cp:coreProperties>
</file>